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73" r:id="rId13"/>
    <p:sldId id="267" r:id="rId14"/>
    <p:sldId id="269" r:id="rId15"/>
    <p:sldId id="270" r:id="rId16"/>
    <p:sldId id="275" r:id="rId17"/>
    <p:sldId id="271" r:id="rId18"/>
    <p:sldId id="272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81D78-528E-6546-95E9-12C274D9422E}" v="955" dt="2022-10-17T05:49:34.184"/>
    <p1510:client id="{9874FFEE-99BD-4617-AC78-FEB05AD86C60}" v="964" dt="2022-10-17T05:54:36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7660-A99E-FB42-8DC7-DB6D1D1984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3B13-799F-D140-A186-F06F2246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want all of you to go home and have a custom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B3B13-799F-D140-A186-F06F224634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2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1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0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8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7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4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9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c13Z2gboEk&amp;t=1s&amp;ab_channel=GDQues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B6756-E459-97D0-1A9B-8ED8742C7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Game Development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5CE7-B5F1-BFE8-645F-A1C710542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15" y="4040593"/>
            <a:ext cx="5414255" cy="156059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By: Andrew Bernhardt</a:t>
            </a:r>
          </a:p>
          <a:p>
            <a:pPr algn="l"/>
            <a:endParaRPr 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8FE90-7214-F17F-3E90-2009005F3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0" r="15456" b="-2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996E-4490-6F4F-84EE-C9CC47D6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IT!!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761968-C9A7-C94E-9C12-B25F55187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94" y="2230489"/>
            <a:ext cx="7262812" cy="3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F2250-E64B-529F-6533-E57B34D90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16" y="739345"/>
            <a:ext cx="10829168" cy="5379310"/>
          </a:xfrm>
        </p:spPr>
      </p:pic>
    </p:spTree>
    <p:extLst>
      <p:ext uri="{BB962C8B-B14F-4D97-AF65-F5344CB8AC3E}">
        <p14:creationId xmlns:p14="http://schemas.microsoft.com/office/powerpoint/2010/main" val="95147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169A-D9F0-F88A-04FD-4FAA5F6C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Optional Customization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F9B4-387C-6A73-37C7-0C9D39CB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>
                <a:solidFill>
                  <a:srgbClr val="00B050"/>
                </a:solidFill>
                <a:latin typeface="Arial Black" panose="020B0A04020102020204" pitchFamily="34" charset="0"/>
              </a:rPr>
              <a:t>Text Choices </a:t>
            </a:r>
          </a:p>
          <a:p>
            <a:r>
              <a:rPr lang="en-US" sz="3200">
                <a:solidFill>
                  <a:srgbClr val="FFC000"/>
                </a:solidFill>
                <a:latin typeface="Arial Black" panose="020B0A04020102020204" pitchFamily="34" charset="0"/>
              </a:rPr>
              <a:t>Background Pictures </a:t>
            </a:r>
          </a:p>
          <a:p>
            <a:r>
              <a:rPr lang="en-US" sz="3200">
                <a:solidFill>
                  <a:srgbClr val="FFC000"/>
                </a:solidFill>
                <a:latin typeface="Arial Black" panose="020B0A04020102020204" pitchFamily="34" charset="0"/>
              </a:rPr>
              <a:t>Character “Sprites”</a:t>
            </a:r>
          </a:p>
          <a:p>
            <a:r>
              <a:rPr lang="en-US" sz="3200">
                <a:solidFill>
                  <a:srgbClr val="FF0000"/>
                </a:solidFill>
                <a:latin typeface="Arial Black" panose="020B0A04020102020204" pitchFamily="34" charset="0"/>
              </a:rPr>
              <a:t>Map Design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80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BDDA-9476-FAE5-8EE2-D9E4737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Customizable Game Pieces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138FC-60EA-2681-ED82-93A4A128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06" y="1610515"/>
            <a:ext cx="8925744" cy="48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3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3575-8058-9626-7ACB-5C809010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4328-F22F-D36C-9953-C5DD82403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6849122" cy="660123"/>
          </a:xfrm>
        </p:spPr>
        <p:txBody>
          <a:bodyPr/>
          <a:lstStyle/>
          <a:p>
            <a:r>
              <a:rPr lang="en-US"/>
              <a:t>Add a home screen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9EEEA-A32E-3EC0-B07E-0369ED38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22" y="2777686"/>
            <a:ext cx="4539508" cy="176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3AA2C-6729-9A4A-B6EA-B05A7947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93" y="2740678"/>
            <a:ext cx="4782217" cy="309605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A9E706-CED4-7A36-EF1D-DECD03C31820}"/>
              </a:ext>
            </a:extLst>
          </p:cNvPr>
          <p:cNvSpPr/>
          <p:nvPr/>
        </p:nvSpPr>
        <p:spPr>
          <a:xfrm>
            <a:off x="4435846" y="3435659"/>
            <a:ext cx="3080551" cy="905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3575-8058-9626-7ACB-5C809010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“Sprites”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279EF-FD3B-5284-6B1A-FF6733A1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" y="1690688"/>
            <a:ext cx="11958735" cy="22414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32A7D8E-6706-118E-E917-252A267D5915}"/>
              </a:ext>
            </a:extLst>
          </p:cNvPr>
          <p:cNvSpPr/>
          <p:nvPr/>
        </p:nvSpPr>
        <p:spPr>
          <a:xfrm>
            <a:off x="3069771" y="2447084"/>
            <a:ext cx="6251511" cy="569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D66B1-A038-2EDF-B79E-1B610D1E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8" y="4182883"/>
            <a:ext cx="3621454" cy="25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9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1531-E12A-F1AC-D5D6-60E1192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4ECA3-A3DD-6C12-54FE-8D4520F5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4254759" cy="4351338"/>
          </a:xfrm>
        </p:spPr>
        <p:txBody>
          <a:bodyPr/>
          <a:lstStyle/>
          <a:p>
            <a:r>
              <a:rPr lang="en-US"/>
              <a:t>Duplicate your level template before you make it!</a:t>
            </a:r>
          </a:p>
          <a:p>
            <a:r>
              <a:rPr lang="en-US"/>
              <a:t>This way you still have your template…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FC952-8713-A014-EAD0-9FDB8747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53" y="925657"/>
            <a:ext cx="6408013" cy="50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2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3575-8058-9626-7ACB-5C809010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4328-F22F-D36C-9953-C5DD8240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First, Click on “</a:t>
            </a:r>
            <a:r>
              <a:rPr lang="en-US" err="1"/>
              <a:t>MyLevel.tscn</a:t>
            </a:r>
            <a:r>
              <a:rPr lang="en-US"/>
              <a:t>” in File System</a:t>
            </a:r>
          </a:p>
          <a:p>
            <a:r>
              <a:rPr lang="en-US"/>
              <a:t>Or whatever you named it!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64C6B3-4040-1164-A32B-0AA73FB55F4D}"/>
              </a:ext>
            </a:extLst>
          </p:cNvPr>
          <p:cNvSpPr/>
          <p:nvPr/>
        </p:nvSpPr>
        <p:spPr>
          <a:xfrm>
            <a:off x="3480318" y="3666931"/>
            <a:ext cx="1511560" cy="839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8F54E-884B-FC41-1582-3FADCAC3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55" y="3120831"/>
            <a:ext cx="3205808" cy="3191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5FA55-A8E9-E49C-834F-2B1F724D7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8"/>
          <a:stretch/>
        </p:blipFill>
        <p:spPr>
          <a:xfrm>
            <a:off x="5156929" y="2656813"/>
            <a:ext cx="6420924" cy="38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0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3575-8058-9626-7ACB-5C809010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4328-F22F-D36C-9953-C5DD82403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5014913" cy="4486275"/>
          </a:xfrm>
        </p:spPr>
        <p:txBody>
          <a:bodyPr/>
          <a:lstStyle/>
          <a:p>
            <a:r>
              <a:rPr lang="en-US"/>
              <a:t>Click on </a:t>
            </a:r>
            <a:r>
              <a:rPr lang="en-US" err="1"/>
              <a:t>TileMap</a:t>
            </a:r>
            <a:r>
              <a:rPr lang="en-US"/>
              <a:t> to add/remove blocks with left/right click</a:t>
            </a:r>
          </a:p>
          <a:p>
            <a:r>
              <a:rPr lang="en-US"/>
              <a:t>Click on the Player/Coin/Enemy/Bumpers to use them</a:t>
            </a:r>
          </a:p>
          <a:p>
            <a:r>
              <a:rPr lang="en-US"/>
              <a:t>Duplicate them to add more!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F7E75-5750-1267-07B1-D02DE9FF4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" r="7749"/>
          <a:stretch/>
        </p:blipFill>
        <p:spPr>
          <a:xfrm>
            <a:off x="5472113" y="2643188"/>
            <a:ext cx="6557962" cy="33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6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0716-2AC7-3EA9-8E2E-A62542A1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Map to the Game!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EB444-8D28-5AA8-928B-09823398C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702"/>
          <a:stretch/>
        </p:blipFill>
        <p:spPr>
          <a:xfrm>
            <a:off x="9004041" y="2723178"/>
            <a:ext cx="2176722" cy="2556231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5CB3116-83EF-833A-0EE3-741672BC3454}"/>
              </a:ext>
            </a:extLst>
          </p:cNvPr>
          <p:cNvSpPr/>
          <p:nvPr/>
        </p:nvSpPr>
        <p:spPr>
          <a:xfrm>
            <a:off x="3069771" y="2995127"/>
            <a:ext cx="5934270" cy="513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B7F6F87-E252-716C-D93E-172F70B9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509"/>
          <a:stretch/>
        </p:blipFill>
        <p:spPr>
          <a:xfrm>
            <a:off x="204927" y="2150884"/>
            <a:ext cx="2733583" cy="255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AC767-B651-287E-F75D-62FBDC51A653}"/>
              </a:ext>
            </a:extLst>
          </p:cNvPr>
          <p:cNvSpPr txBox="1"/>
          <p:nvPr/>
        </p:nvSpPr>
        <p:spPr>
          <a:xfrm>
            <a:off x="8149701" y="1819922"/>
            <a:ext cx="251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your new level in “Next Scene Path”</a:t>
            </a:r>
          </a:p>
        </p:txBody>
      </p:sp>
    </p:spTree>
    <p:extLst>
      <p:ext uri="{BB962C8B-B14F-4D97-AF65-F5344CB8AC3E}">
        <p14:creationId xmlns:p14="http://schemas.microsoft.com/office/powerpoint/2010/main" val="278452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F713-F86B-0D9E-07D5-97761BA9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50E8-FF1C-A2EA-65AF-18180FE4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Senior at </a:t>
            </a:r>
            <a:r>
              <a:rPr lang="en-US" err="1"/>
              <a:t>UofSC</a:t>
            </a:r>
            <a:r>
              <a:rPr lang="en-US"/>
              <a:t> (Honors College)</a:t>
            </a:r>
          </a:p>
          <a:p>
            <a:r>
              <a:rPr lang="en-US"/>
              <a:t>Computer Science Major (B.S)</a:t>
            </a:r>
          </a:p>
          <a:p>
            <a:r>
              <a:rPr lang="en-US"/>
              <a:t>2 Internships in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407202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2E4F-6314-1D43-98C6-08870AE9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do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F28EA-E3EE-654D-AF02-4ED7FD8E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YouTube is how we learn!</a:t>
            </a:r>
          </a:p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link to videos that help explain the game</a:t>
            </a:r>
          </a:p>
          <a:p>
            <a:r>
              <a:rPr lang="en-US" dirty="0"/>
              <a:t>This work is not by my own design! I follow tutorial (even as a senior!) and help teach those to others!</a:t>
            </a:r>
          </a:p>
        </p:txBody>
      </p:sp>
    </p:spTree>
    <p:extLst>
      <p:ext uri="{BB962C8B-B14F-4D97-AF65-F5344CB8AC3E}">
        <p14:creationId xmlns:p14="http://schemas.microsoft.com/office/powerpoint/2010/main" val="205833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prise Content Management (ECM) Software, E-forms and Workflow |  Softdocs">
            <a:extLst>
              <a:ext uri="{FF2B5EF4-FFF2-40B4-BE49-F238E27FC236}">
                <a16:creationId xmlns:a16="http://schemas.microsoft.com/office/drawing/2014/main" id="{16E48253-4E9D-7B47-8EEA-190A7B4D1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9" t="-306" r="19406" b="306"/>
          <a:stretch/>
        </p:blipFill>
        <p:spPr bwMode="auto">
          <a:xfrm>
            <a:off x="982733" y="2246311"/>
            <a:ext cx="4417942" cy="35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2BFCE-D9C6-1244-B0BB-89ADC6D8DB3D}"/>
              </a:ext>
            </a:extLst>
          </p:cNvPr>
          <p:cNvSpPr txBox="1"/>
          <p:nvPr/>
        </p:nvSpPr>
        <p:spPr>
          <a:xfrm>
            <a:off x="1654246" y="1352406"/>
            <a:ext cx="462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Summer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89E25-5AF9-844B-8FB0-DE3C2E2FD803}"/>
              </a:ext>
            </a:extLst>
          </p:cNvPr>
          <p:cNvSpPr txBox="1"/>
          <p:nvPr/>
        </p:nvSpPr>
        <p:spPr>
          <a:xfrm>
            <a:off x="6813022" y="975167"/>
            <a:ext cx="40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Summer 2022</a:t>
            </a:r>
          </a:p>
        </p:txBody>
      </p:sp>
      <p:pic>
        <p:nvPicPr>
          <p:cNvPr id="1034" name="Picture 10" descr="Capgemini Poland - Different Generations with Ewa Gołębiewska and Wojciech  Cichoń">
            <a:extLst>
              <a:ext uri="{FF2B5EF4-FFF2-40B4-BE49-F238E27FC236}">
                <a16:creationId xmlns:a16="http://schemas.microsoft.com/office/drawing/2014/main" id="{7DB61762-2BC9-BA44-8B55-4D61B593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6" y="1814071"/>
            <a:ext cx="4161940" cy="41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1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F713-F86B-0D9E-07D5-97761BA9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About Me (Fun Stuff!)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50E8-FF1C-A2EA-65AF-18180FE42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3331"/>
            <a:ext cx="4500563" cy="618332"/>
          </a:xfrm>
        </p:spPr>
        <p:txBody>
          <a:bodyPr/>
          <a:lstStyle/>
          <a:p>
            <a:r>
              <a:rPr lang="en-US"/>
              <a:t>Club Ultimate Frisbee</a:t>
            </a:r>
          </a:p>
        </p:txBody>
      </p:sp>
      <p:pic>
        <p:nvPicPr>
          <p:cNvPr id="5" name="Picture 4" descr="A person catching a frisbee&#10;&#10;Description automatically generated with medium confidence">
            <a:extLst>
              <a:ext uri="{FF2B5EF4-FFF2-40B4-BE49-F238E27FC236}">
                <a16:creationId xmlns:a16="http://schemas.microsoft.com/office/drawing/2014/main" id="{C30C8F0B-29EF-FE4C-8B9A-4FAC0472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7882"/>
            <a:ext cx="4621541" cy="4621541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E459C7E-F086-1241-B0DB-ECF7FBE30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29" y="1431132"/>
            <a:ext cx="6346825" cy="47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4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wearing medals&#10;&#10;Description automatically generated with medium confidence">
            <a:extLst>
              <a:ext uri="{FF2B5EF4-FFF2-40B4-BE49-F238E27FC236}">
                <a16:creationId xmlns:a16="http://schemas.microsoft.com/office/drawing/2014/main" id="{4BC061AC-FFD9-B648-B1F5-0BB2A236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64" y="0"/>
            <a:ext cx="6841236" cy="51283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3A19812-8BDE-5246-970E-6D39811A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6" y="1713651"/>
            <a:ext cx="4306811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500 Overwatch Symbol, HD Png Download , Transparent Png ...">
            <a:extLst>
              <a:ext uri="{FF2B5EF4-FFF2-40B4-BE49-F238E27FC236}">
                <a16:creationId xmlns:a16="http://schemas.microsoft.com/office/drawing/2014/main" id="{8B31ABE2-75C7-4185-9811-5399937D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67" y="4879911"/>
            <a:ext cx="2100683" cy="186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19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dtown Fellowship: Downtown in Columbia, SC">
            <a:extLst>
              <a:ext uri="{FF2B5EF4-FFF2-40B4-BE49-F238E27FC236}">
                <a16:creationId xmlns:a16="http://schemas.microsoft.com/office/drawing/2014/main" id="{7E363B68-F131-3749-8FAF-AC65704A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1556385"/>
            <a:ext cx="9363075" cy="37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3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4865-3D5E-074F-8566-C3FA0044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Ask me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D680-489F-DF48-B1D7-CD7B571E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690688"/>
            <a:ext cx="4757738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Club Sports</a:t>
            </a:r>
          </a:p>
          <a:p>
            <a:r>
              <a:rPr lang="en-US"/>
              <a:t>Esports</a:t>
            </a:r>
          </a:p>
          <a:p>
            <a:r>
              <a:rPr lang="en-US"/>
              <a:t>Clubs</a:t>
            </a:r>
          </a:p>
          <a:p>
            <a:r>
              <a:rPr lang="en-US"/>
              <a:t>Driving in Columbia</a:t>
            </a:r>
          </a:p>
          <a:p>
            <a:r>
              <a:rPr lang="en-US"/>
              <a:t>Computer Science</a:t>
            </a:r>
          </a:p>
          <a:p>
            <a:r>
              <a:rPr lang="en-US"/>
              <a:t>Housing</a:t>
            </a:r>
          </a:p>
          <a:p>
            <a:r>
              <a:rPr lang="en-US"/>
              <a:t>Classes</a:t>
            </a:r>
          </a:p>
          <a:p>
            <a:r>
              <a:rPr lang="en-US"/>
              <a:t>Honors College</a:t>
            </a:r>
          </a:p>
          <a:p>
            <a:r>
              <a:rPr lang="en-US"/>
              <a:t>Theology/Church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012075-EAEF-424F-87F5-9A1C17FF6E0C}"/>
              </a:ext>
            </a:extLst>
          </p:cNvPr>
          <p:cNvSpPr txBox="1">
            <a:spLocks/>
          </p:cNvSpPr>
          <p:nvPr/>
        </p:nvSpPr>
        <p:spPr>
          <a:xfrm>
            <a:off x="5214938" y="1690688"/>
            <a:ext cx="58102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Tutoring on Campus</a:t>
            </a:r>
          </a:p>
          <a:p>
            <a:r>
              <a:rPr lang="en-US"/>
              <a:t>Fun things to do in Columbia</a:t>
            </a:r>
          </a:p>
          <a:p>
            <a:r>
              <a:rPr lang="en-US"/>
              <a:t>Hiking/Camping</a:t>
            </a:r>
          </a:p>
          <a:p>
            <a:r>
              <a:rPr lang="en-US"/>
              <a:t>Working out</a:t>
            </a:r>
          </a:p>
          <a:p>
            <a:r>
              <a:rPr lang="en-US"/>
              <a:t>Mac vs Windows</a:t>
            </a:r>
          </a:p>
          <a:p>
            <a:r>
              <a:rPr lang="en-US"/>
              <a:t>Man Buns</a:t>
            </a:r>
          </a:p>
          <a:p>
            <a:r>
              <a:rPr lang="en-US"/>
              <a:t>Career paths</a:t>
            </a:r>
          </a:p>
          <a:p>
            <a:endParaRPr lang="en-US"/>
          </a:p>
          <a:p>
            <a:r>
              <a:rPr lang="en-US"/>
              <a:t>OR ANYTHING ELSE…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B6756-E459-97D0-1A9B-8ED8742C7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Game Development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5CE7-B5F1-BFE8-645F-A1C710542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15" y="4040593"/>
            <a:ext cx="5414255" cy="156059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By: Andrew Bernhardt</a:t>
            </a:r>
          </a:p>
          <a:p>
            <a:pPr algn="l"/>
            <a:endParaRPr 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8FE90-7214-F17F-3E90-2009005F3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0" r="15456" b="-2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0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Rectangle 410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90" name="Group 410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06" name="Straight Connector 410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7" name="Straight Connector 410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8" name="Straight Connector 410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9" name="Straight Connector 410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0" name="Straight Connector 410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1" name="Straight Connector 411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2" name="Straight Connector 411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3" name="Straight Connector 411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4" name="Straight Connector 411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5" name="Straight Connector 411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6" name="Straight Connector 411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7" name="Straight Connector 411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8" name="Straight Connector 411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9" name="Straight Connector 411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Straight Connector 412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3" name="Straight Connector 412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4" name="Straight Connector 412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5" name="Straight Connector 412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6" name="Straight Connector 412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7" name="Straight Connector 412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8" name="Straight Connector 412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9" name="Straight Connector 412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0" name="Straight Connector 412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1" name="Straight Connector 413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2" name="Straight Connector 413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3" name="Straight Connector 413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4" name="Straight Connector 413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1" name="Freeform: Shape 413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92" name="Freeform: Shape 413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93" name="Rectangle 4139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94" name="Group 4141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43" name="Straight Connector 4142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4" name="Straight Connector 4143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5" name="Straight Connector 4144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6" name="Straight Connector 4145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7" name="Straight Connector 4146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8" name="Straight Connector 4147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Straight Connector 4148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Straight Connector 4149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1" name="Straight Connector 4150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2" name="Straight Connector 4151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3" name="Straight Connector 4152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4" name="Straight Connector 4153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5" name="Straight Connector 4154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6" name="Straight Connector 4155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7" name="Straight Connector 4156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8" name="Straight Connector 4157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9" name="Straight Connector 4158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0" name="Straight Connector 4159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1" name="Straight Connector 4160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2" name="Straight Connector 4161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3" name="Straight Connector 4162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4" name="Straight Connector 4163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5" name="Straight Connector 4164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6" name="Straight Connector 4165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7" name="Straight Connector 4166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8" name="Straight Connector 4167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9" name="Straight Connector 4168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0" name="Straight Connector 4169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1" name="Straight Connector 4170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5" name="Freeform: Shape 4172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96" name="Group 4174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76" name="Straight Connector 4175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7" name="Straight Connector 4176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8" name="Straight Connector 4177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8" name="Straight Connector 4178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0" name="Straight Connector 4179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180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2" name="Straight Connector 4181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4" name="Straight Connector 4183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5" name="Straight Connector 4184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6" name="Straight Connector 4185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7" name="Straight Connector 4186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8" name="Straight Connector 4187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9" name="Straight Connector 4188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0" name="Straight Connector 4189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2" name="Straight Connector 4191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4" name="Straight Connector 4193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5" name="Straight Connector 4194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6" name="Straight Connector 4195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7" name="Straight Connector 4196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8" name="Straight Connector 4197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9" name="Straight Connector 4198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0" name="Straight Connector 4199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1" name="Straight Connector 4200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2" name="Straight Connector 4201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3" name="Straight Connector 4202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00" name="Rectangle 420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01" name="Rectangle 4207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02" name="Right Triangle 4209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" name="Freeform: Shape 4211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304" name="Group 4213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215" name="Straight Connector 4214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6" name="Straight Connector 4215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8" name="Straight Connector 4217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9" name="Straight Connector 4218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0" name="Straight Connector 4219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1" name="Straight Connector 4220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2" name="Straight Connector 4221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3" name="Straight Connector 4222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4" name="Straight Connector 4223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7" name="Straight Connector 4226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8" name="Straight Connector 4227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0" name="Straight Connector 4229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4" name="Straight Connector 4233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6" name="Straight Connector 4235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9" name="Straight Connector 4238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1" name="Straight Connector 4240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2" name="Straight Connector 4241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3" name="Straight Connector 4242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Godot Review | PCMag">
            <a:extLst>
              <a:ext uri="{FF2B5EF4-FFF2-40B4-BE49-F238E27FC236}">
                <a16:creationId xmlns:a16="http://schemas.microsoft.com/office/drawing/2014/main" id="{A352E16E-75CB-D249-A193-ABB61198C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2426" y="450105"/>
            <a:ext cx="9945265" cy="55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208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{A4B86855-A3FE-A447-936D-8B12A0305E55}tf10001120</Template>
  <TotalTime>0</TotalTime>
  <Words>275</Words>
  <Application>Microsoft Office PowerPoint</Application>
  <PresentationFormat>Widescreen</PresentationFormat>
  <Paragraphs>59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Avenir Next LT Pro</vt:lpstr>
      <vt:lpstr>Calibri</vt:lpstr>
      <vt:lpstr>Posterama</vt:lpstr>
      <vt:lpstr>SineVTI</vt:lpstr>
      <vt:lpstr>Game Development 101</vt:lpstr>
      <vt:lpstr>About Me</vt:lpstr>
      <vt:lpstr>PowerPoint Presentation</vt:lpstr>
      <vt:lpstr>About Me (Fun Stuff!)</vt:lpstr>
      <vt:lpstr>PowerPoint Presentation</vt:lpstr>
      <vt:lpstr>PowerPoint Presentation</vt:lpstr>
      <vt:lpstr>Ask me about…</vt:lpstr>
      <vt:lpstr>Game Development 101</vt:lpstr>
      <vt:lpstr>PowerPoint Presentation</vt:lpstr>
      <vt:lpstr>DOWNLOAD IT!!</vt:lpstr>
      <vt:lpstr>PowerPoint Presentation</vt:lpstr>
      <vt:lpstr>Optional Customization </vt:lpstr>
      <vt:lpstr>Customizable Game Pieces</vt:lpstr>
      <vt:lpstr>Background!</vt:lpstr>
      <vt:lpstr>Character “Sprites”</vt:lpstr>
      <vt:lpstr>Map Design </vt:lpstr>
      <vt:lpstr>Map Design</vt:lpstr>
      <vt:lpstr>Map Design</vt:lpstr>
      <vt:lpstr>Connect Map to the Game!</vt:lpstr>
      <vt:lpstr>Want to do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Development 101</dc:title>
  <dc:creator>Bernhardt, Andrew</dc:creator>
  <cp:lastModifiedBy>Bernhardt, Andrew</cp:lastModifiedBy>
  <cp:revision>2</cp:revision>
  <dcterms:created xsi:type="dcterms:W3CDTF">2022-10-17T04:18:45Z</dcterms:created>
  <dcterms:modified xsi:type="dcterms:W3CDTF">2022-10-17T05:57:27Z</dcterms:modified>
</cp:coreProperties>
</file>